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FD"/>
    <a:srgbClr val="F5F5F5"/>
    <a:srgbClr val="F4F6F5"/>
    <a:srgbClr val="B0BCB7"/>
    <a:srgbClr val="F0F5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08.08.2015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7771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08.08.2015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0614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08.08.2015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9955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08.08.2015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7869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08.08.2015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9063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08.08.2015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6255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08.08.2015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1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08.08.2015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2728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08.08.2015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9445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08.08.2015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2307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08.08.2015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5582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47EFF-14C8-4B27-8B67-552B610836BE}" type="datetimeFigureOut">
              <a:rPr lang="de-DE" smtClean="0"/>
              <a:t>08.08.2015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9836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4097" y="-151114"/>
            <a:ext cx="9279295" cy="7044478"/>
          </a:xfrm>
          <a:prstGeom prst="rect">
            <a:avLst/>
          </a:prstGeom>
          <a:solidFill>
            <a:srgbClr val="FDFDFD"/>
          </a:solidFill>
          <a:ln>
            <a:solidFill>
              <a:srgbClr val="F5F5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atin typeface="Arial Black" panose="020B0A04020102020204" pitchFamily="34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-26775" y="-84926"/>
            <a:ext cx="4680520" cy="936104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117241" y="61841"/>
            <a:ext cx="4392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 smtClean="0">
                <a:latin typeface="Arial Black" panose="020B0A04020102020204" pitchFamily="34" charset="0"/>
              </a:rPr>
              <a:t>GVW-</a:t>
            </a:r>
            <a:r>
              <a:rPr lang="de-DE" sz="4000" b="1" dirty="0" err="1" smtClean="0">
                <a:latin typeface="Arial Black" panose="020B0A04020102020204" pitchFamily="34" charset="0"/>
              </a:rPr>
              <a:t>BauShop</a:t>
            </a:r>
            <a:endParaRPr lang="de-DE" sz="4000" b="1" dirty="0">
              <a:latin typeface="Arial Black" panose="020B0A04020102020204" pitchFamily="34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5137207" y="5157192"/>
            <a:ext cx="3848070" cy="1512168"/>
          </a:xfrm>
          <a:prstGeom prst="roundRect">
            <a:avLst/>
          </a:prstGeom>
          <a:solidFill>
            <a:srgbClr val="FFC00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tx1"/>
                </a:solidFill>
              </a:rPr>
              <a:t>        </a:t>
            </a:r>
            <a:endParaRPr lang="de-DE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ctr"/>
            <a:endParaRPr lang="de-DE" sz="2400" dirty="0"/>
          </a:p>
          <a:p>
            <a:pPr algn="ctr"/>
            <a:endParaRPr lang="de-DE" sz="2400" dirty="0" smtClean="0"/>
          </a:p>
          <a:p>
            <a:pPr algn="ctr"/>
            <a:endParaRPr lang="de-DE" sz="2400" dirty="0"/>
          </a:p>
        </p:txBody>
      </p:sp>
      <p:sp>
        <p:nvSpPr>
          <p:cNvPr id="9" name="Textfeld 8"/>
          <p:cNvSpPr txBox="1"/>
          <p:nvPr/>
        </p:nvSpPr>
        <p:spPr>
          <a:xfrm>
            <a:off x="4755535" y="5282334"/>
            <a:ext cx="428180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>
                <a:latin typeface="Arial Black" panose="020B0A04020102020204" pitchFamily="34" charset="0"/>
              </a:defRPr>
            </a:lvl1pPr>
          </a:lstStyle>
          <a:p>
            <a:pPr algn="ctr"/>
            <a:endParaRPr lang="de-DE" sz="1600" b="1" dirty="0"/>
          </a:p>
          <a:p>
            <a:pPr algn="ctr"/>
            <a:r>
              <a:rPr lang="de-DE" b="1" dirty="0" smtClean="0"/>
              <a:t>Nur</a:t>
            </a:r>
            <a:r>
              <a:rPr lang="de-DE" sz="4400" b="1" dirty="0" smtClean="0"/>
              <a:t> 499</a:t>
            </a:r>
            <a:r>
              <a:rPr lang="de-DE" sz="4400" dirty="0" smtClean="0"/>
              <a:t>,00 €</a:t>
            </a:r>
          </a:p>
          <a:p>
            <a:pPr algn="ctr"/>
            <a:r>
              <a:rPr lang="de-DE" sz="1600" dirty="0" smtClean="0"/>
              <a:t>	inkl. MwSt.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4510473" y="2051114"/>
            <a:ext cx="52183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Arbeitsdruck, stufenlos regelbar  30-130 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Sicherheits-Abschaltpistole </a:t>
            </a:r>
            <a:endParaRPr lang="de-DE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131" y="752282"/>
            <a:ext cx="4037856" cy="1137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7" r="27371"/>
          <a:stretch/>
        </p:blipFill>
        <p:spPr bwMode="auto">
          <a:xfrm>
            <a:off x="604122" y="911033"/>
            <a:ext cx="3096344" cy="6007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241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Bildschirmpräsentation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Marc Schoeler</dc:creator>
  <cp:lastModifiedBy>Marc Schoeler</cp:lastModifiedBy>
  <cp:revision>24</cp:revision>
  <dcterms:created xsi:type="dcterms:W3CDTF">2015-04-27T16:43:32Z</dcterms:created>
  <dcterms:modified xsi:type="dcterms:W3CDTF">2015-08-08T12:16:40Z</dcterms:modified>
</cp:coreProperties>
</file>