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FD"/>
    <a:srgbClr val="F5F5F5"/>
    <a:srgbClr val="F4F6F5"/>
    <a:srgbClr val="B0BCB7"/>
    <a:srgbClr val="F0F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2022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777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61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995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786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06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25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272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44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30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58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47EFF-14C8-4B27-8B67-552B610836BE}" type="datetimeFigureOut">
              <a:rPr lang="de-DE" smtClean="0"/>
              <a:t>11.10.2015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45B59-6580-478D-8296-2897EB0FCF0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83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-161128"/>
            <a:ext cx="9144000" cy="70191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9699" y="-161128"/>
            <a:ext cx="4680520" cy="936104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53715" y="-47019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latin typeface="Arial Black" panose="020B0A04020102020204" pitchFamily="34" charset="0"/>
              </a:rPr>
              <a:t>GVW-</a:t>
            </a:r>
            <a:r>
              <a:rPr lang="de-DE" sz="4000" b="1" dirty="0" err="1" smtClean="0">
                <a:latin typeface="Arial Black" panose="020B0A04020102020204" pitchFamily="34" charset="0"/>
              </a:rPr>
              <a:t>BauShop</a:t>
            </a:r>
            <a:endParaRPr lang="de-DE" sz="4000" b="1" dirty="0">
              <a:latin typeface="Arial Black" panose="020B0A040201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5137207" y="5157192"/>
            <a:ext cx="3848070" cy="1512168"/>
          </a:xfrm>
          <a:prstGeom prst="roundRect">
            <a:avLst/>
          </a:prstGeom>
          <a:solidFill>
            <a:srgbClr val="FFC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</a:rPr>
              <a:t>        </a:t>
            </a:r>
            <a:endParaRPr lang="de-DE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endParaRPr lang="de-DE" sz="2400" dirty="0"/>
          </a:p>
          <a:p>
            <a:pPr algn="ctr"/>
            <a:endParaRPr lang="de-DE" sz="2400" dirty="0" smtClean="0"/>
          </a:p>
          <a:p>
            <a:pPr algn="ctr"/>
            <a:endParaRPr lang="de-DE" sz="2400" dirty="0"/>
          </a:p>
        </p:txBody>
      </p:sp>
      <p:sp>
        <p:nvSpPr>
          <p:cNvPr id="9" name="Textfeld 8"/>
          <p:cNvSpPr txBox="1"/>
          <p:nvPr/>
        </p:nvSpPr>
        <p:spPr>
          <a:xfrm>
            <a:off x="4755535" y="5282334"/>
            <a:ext cx="42818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>
                <a:latin typeface="Arial Black" panose="020B0A04020102020204" pitchFamily="34" charset="0"/>
              </a:defRPr>
            </a:lvl1pPr>
          </a:lstStyle>
          <a:p>
            <a:pPr algn="ctr"/>
            <a:endParaRPr lang="de-DE" sz="1600" b="1" dirty="0"/>
          </a:p>
          <a:p>
            <a:pPr algn="ctr"/>
            <a:r>
              <a:rPr lang="de-DE" b="1" dirty="0" smtClean="0"/>
              <a:t>ab</a:t>
            </a:r>
            <a:r>
              <a:rPr lang="de-DE" sz="4400" b="1" dirty="0" smtClean="0"/>
              <a:t> 8,85</a:t>
            </a:r>
            <a:r>
              <a:rPr lang="de-DE" sz="4400" dirty="0" smtClean="0"/>
              <a:t>, €</a:t>
            </a:r>
          </a:p>
          <a:p>
            <a:pPr algn="ctr"/>
            <a:r>
              <a:rPr lang="de-DE" sz="1600" dirty="0" smtClean="0"/>
              <a:t>	zzgl. MwSt.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60577" y="5275904"/>
            <a:ext cx="52183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1" dirty="0"/>
              <a:t>Zurrgurte 2-teilig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1" dirty="0" smtClean="0"/>
              <a:t>Länge </a:t>
            </a:r>
            <a:r>
              <a:rPr lang="de-DE" sz="2400" b="1" dirty="0"/>
              <a:t>5 bis 10 Meter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1" dirty="0"/>
              <a:t>Breite: 25 bis 50 mm</a:t>
            </a:r>
          </a:p>
        </p:txBody>
      </p:sp>
      <p:pic>
        <p:nvPicPr>
          <p:cNvPr id="1028" name="Picture 4" descr="D:\- Marc\0 Newsletter\15_10_13 Markierungsspray, Spanngurte; Prebena\zurrgurt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8" y="660867"/>
            <a:ext cx="7504639" cy="4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41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 Schoeler</dc:creator>
  <cp:lastModifiedBy>Marc Schoeler</cp:lastModifiedBy>
  <cp:revision>28</cp:revision>
  <dcterms:created xsi:type="dcterms:W3CDTF">2015-04-27T16:43:32Z</dcterms:created>
  <dcterms:modified xsi:type="dcterms:W3CDTF">2015-10-11T17:34:44Z</dcterms:modified>
</cp:coreProperties>
</file>