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26" y="-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2679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958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774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2764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6679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915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796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36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3220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4190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6537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2967D-2FA7-4955-8596-9FF98BD6D242}" type="datetimeFigureOut">
              <a:rPr lang="de-DE" smtClean="0"/>
              <a:t>21.11.2016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DA8EB-30EA-4A43-9D59-F5337DAD13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008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-2340" y="0"/>
            <a:ext cx="5078395" cy="98072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b="1" dirty="0" smtClean="0">
                <a:solidFill>
                  <a:schemeClr val="tx1"/>
                </a:solidFill>
              </a:rPr>
              <a:t>GVW-</a:t>
            </a:r>
            <a:r>
              <a:rPr lang="de-DE" sz="4400" b="1" dirty="0" err="1" smtClean="0">
                <a:solidFill>
                  <a:schemeClr val="tx1"/>
                </a:solidFill>
              </a:rPr>
              <a:t>BauShop</a:t>
            </a:r>
            <a:endParaRPr lang="de-DE" sz="4400" b="1" dirty="0">
              <a:solidFill>
                <a:schemeClr val="tx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6300192" y="5517232"/>
            <a:ext cx="2850299" cy="1320647"/>
          </a:xfrm>
          <a:prstGeom prst="round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Kaufpreis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nur 90,00 Euro </a:t>
            </a:r>
          </a:p>
          <a:p>
            <a:pPr algn="ctr"/>
            <a:r>
              <a:rPr lang="de-DE" sz="1200" b="1" dirty="0">
                <a:solidFill>
                  <a:schemeClr val="tx1"/>
                </a:solidFill>
              </a:rPr>
              <a:t>z</a:t>
            </a:r>
            <a:r>
              <a:rPr lang="de-DE" sz="1200" b="1" dirty="0" smtClean="0">
                <a:solidFill>
                  <a:schemeClr val="tx1"/>
                </a:solidFill>
              </a:rPr>
              <a:t>zgl. MwSt</a:t>
            </a:r>
            <a:r>
              <a:rPr lang="de-DE" sz="1200" dirty="0" smtClean="0"/>
              <a:t>.</a:t>
            </a:r>
            <a:endParaRPr lang="de-DE" sz="1200" dirty="0"/>
          </a:p>
        </p:txBody>
      </p:sp>
      <p:pic>
        <p:nvPicPr>
          <p:cNvPr id="1026" name="Picture 2" descr="https://www.bautechnikshop.de/media/image/product/110007/lg/target-led-bau-leuchte-hamburg-50-wat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DEDEDC"/>
              </a:clrFrom>
              <a:clrTo>
                <a:srgbClr val="DEDED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1013349"/>
            <a:ext cx="5252995" cy="5252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4466634" y="1058951"/>
            <a:ext cx="46085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dirty="0" smtClean="0"/>
              <a:t>Blendfreies und schattenarmes Licht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dirty="0" smtClean="0"/>
              <a:t>Keine Verbrennungsgefahr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dirty="0" smtClean="0"/>
              <a:t>Gehäuse aus schlagfestem Gummi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1" dirty="0"/>
              <a:t>3</a:t>
            </a:r>
            <a:r>
              <a:rPr lang="de-DE" sz="2000" b="1" dirty="0" smtClean="0"/>
              <a:t> Steckdosen auf der Rückseite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22310164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Bildschirmpräsentation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Schoeler, Marc</dc:creator>
  <cp:lastModifiedBy>Schoeler, Marc</cp:lastModifiedBy>
  <cp:revision>2</cp:revision>
  <dcterms:created xsi:type="dcterms:W3CDTF">2016-11-21T08:37:28Z</dcterms:created>
  <dcterms:modified xsi:type="dcterms:W3CDTF">2016-11-21T08:50:37Z</dcterms:modified>
</cp:coreProperties>
</file>